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920932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42784676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17-19 градус жылы.</a:t>
            </a:r>
            <a:endParaRPr lang="ru-RU" sz="1100" dirty="0" smtClean="0">
              <a:latin typeface="Times New Roman" pitchFamily="18" charset="0"/>
              <a:cs typeface="Times New Roman" pitchFamily="18" charset="0"/>
            </a:endParaRPr>
          </a:p>
          <a:p>
            <a:pPr indent="182563" algn="ct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14305</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4136</cp:revision>
  <cp:lastPrinted>2021-07-01T03:56:27Z</cp:lastPrinted>
  <dcterms:created xsi:type="dcterms:W3CDTF">2018-03-27T06:03:00Z</dcterms:created>
  <dcterms:modified xsi:type="dcterms:W3CDTF">2026-04-18T06:34:48Z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